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1" r:id="rId3"/>
    <p:sldId id="262" r:id="rId4"/>
    <p:sldId id="264" r:id="rId5"/>
    <p:sldId id="263" r:id="rId6"/>
    <p:sldId id="265" r:id="rId7"/>
    <p:sldId id="266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6B2674-7053-4F7C-84B2-C1F665AADCFA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4DDCF5-4A45-4BCC-BCFB-E8CC71681E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465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3679-8C36-4B5D-8370-ABED520517F9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4571-5AE3-44E9-940D-816B0B699D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05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2933F-F5CD-439D-82BE-121649BE4A7B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2E53E-D3AA-4364-9C34-92066D124E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99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FBEE-1FE7-465C-9511-8FEF66D41DA2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F748-80B4-4D3E-80FB-2F283475AD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95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C662-D12D-45BD-8DA8-1E8D49C731E0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C32EF-12C1-429E-9E25-B924304559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451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EEA0-FC51-4467-A13A-10A7FB93C6A8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A4B8A-ADD4-4A0E-8E8C-51290C1CB7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65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4255-B190-4F54-869F-C84E129F2913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65F4B-19B1-4B10-846B-786E4B72B6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053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B5DF4-359E-4A09-A41C-1ED54EB8AE9F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D49C-61C2-486C-838C-B894EB1CB3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5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0A3E-F16E-42AE-BF45-C7E0C91134A4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94347-3A0C-4407-A252-761845ECC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93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B5FA-B713-419F-AB81-97B2AE23E7EC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2D6-FF88-42BA-A6ED-C3D8D9D5DD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73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07A4-0670-4B8C-A85A-413E74C31AC6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B820C-3E92-4B1E-B328-E9CE48E117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130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DF36-73F4-4504-9D8A-F2842EC45FB3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D0371-6467-4D1E-B209-355D8B5DF5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503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CE1920-F486-4884-84D0-E9F04F328D87}" type="datetimeFigureOut">
              <a:rPr lang="en-GB"/>
              <a:pPr>
                <a:defRPr/>
              </a:pPr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221732-3210-4491-B4A9-41DB5D0957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111nS66Dp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uthatjfbTnszD6XYARriktNsElacEZkYI4tkWxvSaY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692696"/>
            <a:ext cx="867568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5400" dirty="0"/>
              <a:t>Unit 4: Lesson 3- </a:t>
            </a:r>
            <a:r>
              <a:rPr lang="en-US" sz="5400" b="1" dirty="0"/>
              <a:t>Check Your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/>
              <a:t>Day 53</a:t>
            </a:r>
            <a:endParaRPr lang="en-GB" altLang="en-US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E79DFE-81AF-4C61-87CC-761A6DEE91DE}"/>
              </a:ext>
            </a:extLst>
          </p:cNvPr>
          <p:cNvSpPr txBox="1"/>
          <p:nvPr/>
        </p:nvSpPr>
        <p:spPr>
          <a:xfrm>
            <a:off x="971600" y="203700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>
                <a:hlinkClick r:id="rId3"/>
              </a:rPr>
              <a:t>Google Trends Video - Video</a:t>
            </a:r>
            <a:endParaRPr lang="en-US" sz="3600" dirty="0"/>
          </a:p>
        </p:txBody>
      </p:sp>
      <p:pic>
        <p:nvPicPr>
          <p:cNvPr id="4" name="Picture 3" descr="A picture containing fruit, food, drawing&#10;&#10;Description automatically generated">
            <a:extLst>
              <a:ext uri="{FF2B5EF4-FFF2-40B4-BE49-F238E27FC236}">
                <a16:creationId xmlns:a16="http://schemas.microsoft.com/office/drawing/2014/main" id="{F2083AF4-041D-4002-8256-E5452885A0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851" y="3501008"/>
            <a:ext cx="49625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4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3 - Check Your Assumptions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01502" y="1628800"/>
            <a:ext cx="808545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Google used the trending data students saw earlier in the unit to predict outbreaks of the flu.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What are the potential beneficial effects of using a tool like Google Flu Trends?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Earlier prediction of flu outbreaks could limit the number of people who get sick or die from the flu each year.</a:t>
            </a:r>
            <a:endParaRPr lang="en-GB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405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Lesson 3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35014" y="1554163"/>
            <a:ext cx="808545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Read an article about Google Flu Trends not working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i="1" dirty="0"/>
              <a:t>"Why did Google Flu Trends eventually fail? What assumptions did they make about their data or their model that ultimately proved not to be true?</a:t>
            </a:r>
            <a:r>
              <a:rPr lang="en-US" sz="2800" dirty="0"/>
              <a:t>"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1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Assumptions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22203" y="1394152"/>
            <a:ext cx="808545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Google Flu Trends worked well in some instances but often over-estimated, under-estimated, or entirely missed flu outbreaks. A notable example occurred when Google Flu Trends largely missed the outbreak of the H1N1 flu virus.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Just because someone is reading about the flu doesn’t mean they actually have it.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In general, many terms may have been good predictors of the flu for a while only because, like high school basketball, they are more searched in the winter when more people get the flu.</a:t>
            </a:r>
            <a:endParaRPr lang="en-GB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644686" y="12684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Assumptions</a:t>
            </a:r>
            <a:endParaRPr lang="en-US" sz="4400" dirty="0"/>
          </a:p>
          <a:p>
            <a:pPr algn="ctr">
              <a:buNone/>
            </a:pPr>
            <a:endParaRPr lang="en-US" sz="4400" b="1" dirty="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88828" y="2708191"/>
            <a:ext cx="808545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Google began recommending searches to users, which skewed what terms people searched for. As a result, the tool was measuring Google-generated suggested searches as well, which skewed results.</a:t>
            </a:r>
          </a:p>
        </p:txBody>
      </p:sp>
    </p:spTree>
    <p:extLst>
      <p:ext uri="{BB962C8B-B14F-4D97-AF65-F5344CB8AC3E}">
        <p14:creationId xmlns:p14="http://schemas.microsoft.com/office/powerpoint/2010/main" val="403241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Activity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800" b="1" dirty="0"/>
              <a:t>The Digital Divide and Checking Your Assumptions</a:t>
            </a:r>
          </a:p>
          <a:p>
            <a:r>
              <a:rPr lang="en-US" sz="2800" dirty="0"/>
              <a:t>Activity Guide - </a:t>
            </a:r>
            <a:r>
              <a:rPr lang="en-US" sz="2800" dirty="0">
                <a:hlinkClick r:id="rId3"/>
              </a:rPr>
              <a:t>Digital Divide and Checking Assumptions - Activity Guide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146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Digital Divide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91863" y="1527504"/>
            <a:ext cx="8085458" cy="509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800" dirty="0"/>
              <a:t> Access and use of the Internet differs by income, race, education, age, disability, and geography.</a:t>
            </a:r>
          </a:p>
          <a:p>
            <a:r>
              <a:rPr lang="en-US" sz="2800" dirty="0"/>
              <a:t>As a result, some groups are over- or under-represented when looking at activity online.</a:t>
            </a:r>
          </a:p>
          <a:p>
            <a:r>
              <a:rPr lang="en-US" sz="2800" dirty="0"/>
              <a:t>When we see behavior on the Internet, like search trends, we may be tempted to assume that access to the Internet is universal and so we are taking a representative sample of everyone.</a:t>
            </a:r>
          </a:p>
          <a:p>
            <a:r>
              <a:rPr lang="en-US" sz="2800" dirty="0"/>
              <a:t>In reality, a “digital divide” leads to some groups being over- or under-represented. Some people may not be on the Internet at all.</a:t>
            </a:r>
          </a:p>
        </p:txBody>
      </p:sp>
    </p:spTree>
    <p:extLst>
      <p:ext uri="{BB962C8B-B14F-4D97-AF65-F5344CB8AC3E}">
        <p14:creationId xmlns:p14="http://schemas.microsoft.com/office/powerpoint/2010/main" val="134258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735013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4400" b="1" dirty="0"/>
              <a:t>Review / </a:t>
            </a:r>
            <a:r>
              <a:rPr lang="en-US" sz="4400" b="1"/>
              <a:t>Next Class</a:t>
            </a:r>
            <a:endParaRPr lang="en-US" sz="4400" b="1" dirty="0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51132" y="1916832"/>
            <a:ext cx="808545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Review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Next Class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Article Online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6697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376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Sketchpad PowerPoint Presentation</dc:title>
  <dc:creator>Windows User</dc:creator>
  <cp:lastModifiedBy>Casey Burrill</cp:lastModifiedBy>
  <cp:revision>29</cp:revision>
  <dcterms:created xsi:type="dcterms:W3CDTF">2011-05-27T00:49:11Z</dcterms:created>
  <dcterms:modified xsi:type="dcterms:W3CDTF">2020-02-13T13:21:58Z</dcterms:modified>
</cp:coreProperties>
</file>